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6" r:id="rId3"/>
    <p:sldId id="267" r:id="rId4"/>
    <p:sldId id="274" r:id="rId5"/>
    <p:sldId id="268" r:id="rId6"/>
    <p:sldId id="277" r:id="rId7"/>
    <p:sldId id="269" r:id="rId8"/>
    <p:sldId id="272" r:id="rId9"/>
    <p:sldId id="275" r:id="rId10"/>
    <p:sldId id="276" r:id="rId11"/>
    <p:sldId id="273" r:id="rId1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57" autoAdjust="0"/>
    <p:restoredTop sz="94707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-356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EF0467-6A53-4F58-8D32-6BFA357BAA7E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038C51E-054F-45A4-B30A-79705052CE12}" type="pres">
      <dgm:prSet presAssocID="{DAEF0467-6A53-4F58-8D32-6BFA357BAA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A99253A-6620-4C10-94DB-1E7AEA979D73}" type="presOf" srcId="{DAEF0467-6A53-4F58-8D32-6BFA357BAA7E}" destId="{6038C51E-054F-45A4-B30A-79705052CE1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EF0467-6A53-4F58-8D32-6BFA357BAA7E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038C51E-054F-45A4-B30A-79705052CE12}" type="pres">
      <dgm:prSet presAssocID="{DAEF0467-6A53-4F58-8D32-6BFA357BAA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D1FFA15-5F04-4FE7-AD47-60476634712D}" type="presOf" srcId="{DAEF0467-6A53-4F58-8D32-6BFA357BAA7E}" destId="{6038C51E-054F-45A4-B30A-79705052CE1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EF0467-6A53-4F58-8D32-6BFA357BAA7E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038C51E-054F-45A4-B30A-79705052CE12}" type="pres">
      <dgm:prSet presAssocID="{DAEF0467-6A53-4F58-8D32-6BFA357BAA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CCA8499-2B1B-4007-9B33-D92128B2474D}" type="presOf" srcId="{DAEF0467-6A53-4F58-8D32-6BFA357BAA7E}" destId="{6038C51E-054F-45A4-B30A-79705052CE1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DF052D3-5C45-4F8A-990D-29AABBECB122}" type="datetimeFigureOut">
              <a:rPr lang="he-IL" smtClean="0"/>
              <a:pPr/>
              <a:t>י"ד/כסלו/תשע"ח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B12F1B8-EF73-41DD-B377-09A2C178160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6165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F8D6B44-26EC-4E94-BE72-280553475D02}" type="datetimeFigureOut">
              <a:rPr lang="he-IL" smtClean="0"/>
              <a:pPr/>
              <a:t>י"ד/כסלו/תשע"ח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3602BD5-6F44-4AD2-AFFD-BA193D25086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8918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עמוד פתיחה + לוגו נוסף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1538" y="5845352"/>
            <a:ext cx="7772400" cy="655482"/>
          </a:xfrm>
        </p:spPr>
        <p:txBody>
          <a:bodyPr/>
          <a:lstStyle>
            <a:lvl1pPr>
              <a:defRPr sz="5400">
                <a:solidFill>
                  <a:srgbClr val="00B0F0"/>
                </a:solidFill>
                <a:latin typeface="Bree Serif" pitchFamily="2" charset="0"/>
              </a:defRPr>
            </a:lvl1pPr>
          </a:lstStyle>
          <a:p>
            <a:r>
              <a:rPr lang="he-IL" dirty="0" smtClean="0"/>
              <a:t>טקסט כותרת </a:t>
            </a:r>
            <a:endParaRPr lang="he-I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וכן + לוגו נוס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>
              <a:defRPr>
                <a:solidFill>
                  <a:srgbClr val="00AEEF"/>
                </a:solidFill>
              </a:defRPr>
            </a:lvl1pPr>
          </a:lstStyle>
          <a:p>
            <a:r>
              <a:rPr lang="he-IL" dirty="0" smtClean="0"/>
              <a:t>טקסט כותרת </a:t>
            </a:r>
            <a:endParaRPr lang="he-IL" dirty="0"/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>
              <a:buFont typeface="Wingdings" pitchFamily="2" charset="2"/>
              <a:buChar char="§"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he-IL" dirty="0" smtClean="0"/>
              <a:t>כותרת משנה</a:t>
            </a:r>
            <a:endParaRPr lang="en-US" dirty="0" smtClean="0"/>
          </a:p>
          <a:p>
            <a:pPr lvl="1"/>
            <a:r>
              <a:rPr lang="he-IL" dirty="0" smtClean="0"/>
              <a:t>טקסט רץ</a:t>
            </a:r>
            <a:endParaRPr lang="en-US" dirty="0" smtClean="0"/>
          </a:p>
          <a:p>
            <a:pPr lvl="2"/>
            <a:r>
              <a:rPr lang="he-IL" dirty="0" smtClean="0"/>
              <a:t>בולטים</a:t>
            </a:r>
            <a:endParaRPr lang="en-US" dirty="0" smtClean="0"/>
          </a:p>
          <a:p>
            <a:pPr lvl="3"/>
            <a:r>
              <a:rPr lang="he-IL" dirty="0" smtClean="0"/>
              <a:t>טקסט רץ</a:t>
            </a:r>
            <a:endParaRPr lang="en-US" dirty="0" smtClean="0"/>
          </a:p>
          <a:p>
            <a:pPr lvl="4"/>
            <a:r>
              <a:rPr lang="he-IL" dirty="0" smtClean="0"/>
              <a:t>בולטים</a:t>
            </a:r>
            <a:endParaRPr lang="he-IL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2224086" y="6356350"/>
            <a:ext cx="490526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bg1"/>
                </a:solidFill>
                <a:latin typeface="Bree Serif" pitchFamily="2" charset="0"/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1F1EB-DF11-4750-9208-4EE5E78E8FCB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ree Serif" pitchFamily="2" charset="0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ree Serif" pitchFamily="2" charset="0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94" y="6264672"/>
            <a:ext cx="731307" cy="548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 smtClean="0"/>
              <a:t>טקסט כותרת 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 smtClean="0"/>
              <a:t>כותרת משנה</a:t>
            </a:r>
            <a:endParaRPr lang="en-US" dirty="0" smtClean="0"/>
          </a:p>
          <a:p>
            <a:pPr lvl="1"/>
            <a:r>
              <a:rPr lang="he-IL" dirty="0" smtClean="0"/>
              <a:t>טקסט רץ</a:t>
            </a:r>
            <a:endParaRPr lang="en-US" dirty="0" smtClean="0"/>
          </a:p>
          <a:p>
            <a:pPr lvl="2"/>
            <a:r>
              <a:rPr lang="he-IL" dirty="0" smtClean="0"/>
              <a:t>בולטים</a:t>
            </a:r>
            <a:endParaRPr lang="en-US" dirty="0" smtClean="0"/>
          </a:p>
          <a:p>
            <a:pPr lvl="3"/>
            <a:r>
              <a:rPr lang="he-IL" dirty="0" smtClean="0"/>
              <a:t>טקסט רץ</a:t>
            </a:r>
            <a:endParaRPr lang="en-US" dirty="0" smtClean="0"/>
          </a:p>
          <a:p>
            <a:pPr lvl="4"/>
            <a:r>
              <a:rPr lang="he-IL" dirty="0" smtClean="0"/>
              <a:t>בולטים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4086" y="6356350"/>
            <a:ext cx="490526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bg1"/>
                </a:solidFill>
                <a:latin typeface="Bree Serif" pitchFamily="2" charset="0"/>
              </a:defRPr>
            </a:lvl1pPr>
          </a:lstStyle>
          <a:p>
            <a:fld id="{AAC1F1EB-DF11-4750-9208-4EE5E78E8FCB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hf hdr="0" ftr="0" dt="0"/>
  <p:txStyles>
    <p:titleStyle>
      <a:lvl1pPr algn="r" defTabSz="914400" rtl="1" eaLnBrk="1" latinLnBrk="0" hangingPunct="1">
        <a:spcBef>
          <a:spcPct val="0"/>
        </a:spcBef>
        <a:buNone/>
        <a:defRPr sz="5400" kern="1200" baseline="0">
          <a:solidFill>
            <a:srgbClr val="00AEEF"/>
          </a:solidFill>
          <a:latin typeface="Bree Serif" pitchFamily="2" charset="0"/>
          <a:ea typeface="+mj-ea"/>
          <a:cs typeface="Tipograf2" pitchFamily="2" charset="-79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Tipograf2" pitchFamily="2" charset="-79"/>
        </a:defRPr>
      </a:lvl1pPr>
      <a:lvl2pPr marL="742950" indent="-285750" algn="r" defTabSz="914400" rtl="1" eaLnBrk="1" latinLnBrk="0" hangingPunct="1">
        <a:spcBef>
          <a:spcPct val="20000"/>
        </a:spcBef>
        <a:buFont typeface="Wingdings" pitchFamily="2" charset="2"/>
        <a:buChar char="§"/>
        <a:defRPr sz="2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Tipograf2" pitchFamily="2" charset="-79"/>
        </a:defRPr>
      </a:lvl2pPr>
      <a:lvl3pPr marL="1143000" indent="-228600" algn="r" defTabSz="914400" rtl="1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Tipograf2" pitchFamily="2" charset="-79"/>
        </a:defRPr>
      </a:lvl3pPr>
      <a:lvl4pPr marL="1600200" indent="-228600" algn="r" defTabSz="914400" rtl="1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Tipograf2" pitchFamily="2" charset="-79"/>
        </a:defRPr>
      </a:lvl4pPr>
      <a:lvl5pPr marL="2057400" indent="-228600" algn="r" defTabSz="914400" rtl="1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Tipograf2" pitchFamily="2" charset="-79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>חבילת חיבור נספחים </a:t>
            </a:r>
            <a:r>
              <a:rPr lang="he-IL" dirty="0" err="1" smtClean="0"/>
              <a:t>לפריוריטי</a:t>
            </a:r>
            <a:r>
              <a:rPr lang="he-IL" dirty="0" smtClean="0"/>
              <a:t> </a:t>
            </a:r>
            <a:endParaRPr lang="he-I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932" y="332656"/>
            <a:ext cx="1500195" cy="1125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97013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החתמת תעודות – </a:t>
            </a:r>
            <a:r>
              <a:rPr lang="en-US" dirty="0" smtClean="0"/>
              <a:t>Sign Smile</a:t>
            </a:r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06" y="1041962"/>
            <a:ext cx="6836308" cy="501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0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27731"/>
            <a:ext cx="8229600" cy="797013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חיבור </a:t>
            </a:r>
            <a:r>
              <a:rPr lang="he-IL" dirty="0" smtClean="0"/>
              <a:t>מה</a:t>
            </a:r>
            <a:r>
              <a:rPr lang="he-IL" dirty="0" smtClean="0"/>
              <a:t>טלפון – </a:t>
            </a:r>
            <a:r>
              <a:rPr lang="en-US" dirty="0" smtClean="0"/>
              <a:t>Mobile Smile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96752"/>
            <a:ext cx="2599387" cy="46211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96751"/>
            <a:ext cx="2576883" cy="4621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1"/>
            <a:ext cx="2617389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7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4807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e-IL" dirty="0" smtClean="0"/>
              <a:t>החבילה</a:t>
            </a:r>
            <a:endParaRPr lang="he-IL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785395"/>
          </a:xfrm>
        </p:spPr>
        <p:txBody>
          <a:bodyPr>
            <a:normAutofit lnSpcReduction="10000"/>
          </a:bodyPr>
          <a:lstStyle/>
          <a:p>
            <a:r>
              <a:rPr lang="en-US" altLang="he-IL" sz="2400" b="1" dirty="0" smtClean="0"/>
              <a:t>Outlook Smile</a:t>
            </a:r>
          </a:p>
          <a:p>
            <a:pPr lvl="1"/>
            <a:r>
              <a:rPr lang="he-IL" altLang="he-IL" sz="2000" b="1" dirty="0" smtClean="0"/>
              <a:t>חיבור מייל אחד או יותר לכל תעודה </a:t>
            </a:r>
            <a:r>
              <a:rPr lang="he-IL" altLang="he-IL" sz="2000" b="1" dirty="0" err="1" smtClean="0"/>
              <a:t>בפריוירטי</a:t>
            </a:r>
            <a:r>
              <a:rPr lang="he-IL" altLang="he-IL" sz="2000" b="1" dirty="0" smtClean="0"/>
              <a:t> ע"י קליק אחד</a:t>
            </a:r>
          </a:p>
          <a:p>
            <a:pPr lvl="1"/>
            <a:r>
              <a:rPr lang="he-IL" altLang="he-IL" sz="2000" b="1" dirty="0" smtClean="0"/>
              <a:t>משיכת נספחים מתעודת </a:t>
            </a:r>
            <a:r>
              <a:rPr lang="he-IL" altLang="he-IL" sz="2000" b="1" dirty="0" err="1" smtClean="0"/>
              <a:t>פריוריטי</a:t>
            </a:r>
            <a:r>
              <a:rPr lang="he-IL" altLang="he-IL" sz="2000" b="1" dirty="0" smtClean="0"/>
              <a:t> בכתיבת מייל חדש</a:t>
            </a:r>
          </a:p>
          <a:p>
            <a:r>
              <a:rPr lang="en-US" altLang="he-IL" sz="2400" b="1" dirty="0" smtClean="0"/>
              <a:t>File Smile</a:t>
            </a:r>
            <a:endParaRPr lang="he-IL" altLang="he-IL" sz="2400" b="1" dirty="0" smtClean="0"/>
          </a:p>
          <a:p>
            <a:pPr lvl="1"/>
            <a:r>
              <a:rPr lang="he-IL" altLang="he-IL" sz="2000" b="1" dirty="0" smtClean="0"/>
              <a:t>חיבור קבצים שנמצאים במחשב ו/או ברשת לכל תעודה </a:t>
            </a:r>
            <a:r>
              <a:rPr lang="he-IL" altLang="he-IL" sz="2000" b="1" dirty="0" err="1" smtClean="0"/>
              <a:t>בפריוריטי</a:t>
            </a:r>
            <a:r>
              <a:rPr lang="he-IL" altLang="he-IL" sz="2000" b="1" dirty="0" smtClean="0"/>
              <a:t> </a:t>
            </a:r>
          </a:p>
          <a:p>
            <a:pPr lvl="1"/>
            <a:r>
              <a:rPr lang="he-IL" altLang="he-IL" sz="2000" b="1" dirty="0" smtClean="0"/>
              <a:t>סריקת מסמך ע"י כל מדפסת שתומכת ב- </a:t>
            </a:r>
            <a:r>
              <a:rPr lang="en-US" altLang="he-IL" sz="2000" b="1" dirty="0" smtClean="0"/>
              <a:t>TWAIN</a:t>
            </a:r>
            <a:r>
              <a:rPr lang="he-IL" altLang="he-IL" sz="2000" b="1" dirty="0" smtClean="0"/>
              <a:t> לכל תעודה </a:t>
            </a:r>
            <a:r>
              <a:rPr lang="he-IL" altLang="he-IL" sz="2000" b="1" dirty="0" err="1" smtClean="0"/>
              <a:t>בפריוריטי</a:t>
            </a:r>
            <a:endParaRPr lang="he-IL" altLang="he-IL" sz="2000" b="1" dirty="0" smtClean="0"/>
          </a:p>
          <a:p>
            <a:r>
              <a:rPr lang="en-US" altLang="he-IL" sz="2400" b="1" dirty="0" smtClean="0"/>
              <a:t>Scan Smile</a:t>
            </a:r>
            <a:endParaRPr lang="he-IL" altLang="he-IL" sz="2400" b="1" dirty="0" smtClean="0"/>
          </a:p>
          <a:p>
            <a:pPr lvl="1"/>
            <a:r>
              <a:rPr lang="he-IL" altLang="he-IL" sz="2000" b="1" dirty="0" smtClean="0"/>
              <a:t>סריקת אוסף של תעודות </a:t>
            </a:r>
            <a:r>
              <a:rPr lang="he-IL" altLang="he-IL" sz="2000" b="1" dirty="0" err="1" smtClean="0"/>
              <a:t>פריוריטי</a:t>
            </a:r>
            <a:r>
              <a:rPr lang="he-IL" altLang="he-IL" sz="2000" b="1" dirty="0" smtClean="0"/>
              <a:t> עם ברקוד של מס' תעודה וחיבור אוטומטי </a:t>
            </a:r>
            <a:r>
              <a:rPr lang="en-US" altLang="he-IL" sz="2000" b="1" dirty="0" smtClean="0"/>
              <a:t/>
            </a:r>
            <a:br>
              <a:rPr lang="en-US" altLang="he-IL" sz="2000" b="1" dirty="0" smtClean="0"/>
            </a:br>
            <a:r>
              <a:rPr lang="he-IL" altLang="he-IL" sz="2000" b="1" dirty="0" smtClean="0"/>
              <a:t>לתעודות הרלוונטיות</a:t>
            </a:r>
          </a:p>
          <a:p>
            <a:r>
              <a:rPr lang="en-US" altLang="he-IL" sz="2400" b="1" dirty="0" smtClean="0"/>
              <a:t>Mobile Smile</a:t>
            </a:r>
            <a:endParaRPr lang="he-IL" altLang="he-IL" sz="2400" b="1" dirty="0" smtClean="0"/>
          </a:p>
          <a:p>
            <a:pPr lvl="1"/>
            <a:r>
              <a:rPr lang="he-IL" altLang="he-IL" sz="2000" b="1" dirty="0" smtClean="0"/>
              <a:t>צילום, החתמה, הוספת קובץ דרך טלפון נייד לכל תעודה </a:t>
            </a:r>
            <a:r>
              <a:rPr lang="he-IL" altLang="he-IL" sz="2000" b="1" dirty="0" err="1" smtClean="0"/>
              <a:t>בפריוירטי</a:t>
            </a:r>
            <a:r>
              <a:rPr lang="he-IL" altLang="he-IL" sz="2000" b="1" dirty="0" smtClean="0"/>
              <a:t> </a:t>
            </a:r>
          </a:p>
          <a:p>
            <a:r>
              <a:rPr lang="en-US" altLang="he-IL" sz="2400" b="1" dirty="0" smtClean="0"/>
              <a:t>Sign Smile</a:t>
            </a:r>
            <a:endParaRPr lang="he-IL" altLang="he-IL" sz="2400" b="1" dirty="0" smtClean="0"/>
          </a:p>
          <a:p>
            <a:pPr lvl="1"/>
            <a:r>
              <a:rPr lang="he-IL" altLang="he-IL" sz="2000" b="1" dirty="0" smtClean="0"/>
              <a:t>החתמת תעודות </a:t>
            </a:r>
            <a:r>
              <a:rPr lang="he-IL" altLang="he-IL" sz="2000" b="1" dirty="0" err="1" smtClean="0"/>
              <a:t>פריוריטי</a:t>
            </a:r>
            <a:r>
              <a:rPr lang="he-IL" altLang="he-IL" sz="2000" b="1" dirty="0" smtClean="0"/>
              <a:t> מתוך מסך התעודה ע"י פד החתמה</a:t>
            </a:r>
            <a:endParaRPr lang="he-IL" altLang="he-IL" sz="2000" b="1" dirty="0" smtClean="0"/>
          </a:p>
          <a:p>
            <a:pPr lvl="1"/>
            <a:endParaRPr lang="he-IL" altLang="he-IL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59286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98944"/>
            <a:ext cx="8229600" cy="1143000"/>
          </a:xfrm>
        </p:spPr>
        <p:txBody>
          <a:bodyPr/>
          <a:lstStyle/>
          <a:p>
            <a:r>
              <a:rPr lang="he-IL" dirty="0" smtClean="0"/>
              <a:t>על מה ואיפה</a:t>
            </a:r>
            <a:endParaRPr lang="he-IL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7704856" cy="4281339"/>
          </a:xfrm>
        </p:spPr>
        <p:txBody>
          <a:bodyPr>
            <a:normAutofit/>
          </a:bodyPr>
          <a:lstStyle/>
          <a:p>
            <a:r>
              <a:rPr lang="he-IL" altLang="he-IL" sz="4800" b="1" dirty="0" err="1" smtClean="0"/>
              <a:t>פריוריטי</a:t>
            </a:r>
            <a:r>
              <a:rPr lang="he-IL" altLang="he-IL" sz="4800" b="1" dirty="0" smtClean="0"/>
              <a:t> </a:t>
            </a:r>
          </a:p>
          <a:p>
            <a:r>
              <a:rPr lang="en-US" altLang="he-IL" sz="4800" b="1" dirty="0" smtClean="0"/>
              <a:t>Zoom</a:t>
            </a:r>
            <a:endParaRPr lang="he-IL" altLang="he-IL" sz="4800" b="1" dirty="0" smtClean="0"/>
          </a:p>
          <a:p>
            <a:r>
              <a:rPr lang="he-IL" altLang="he-IL" sz="4800" b="1" dirty="0" smtClean="0"/>
              <a:t>באתר הלקוח</a:t>
            </a:r>
          </a:p>
          <a:p>
            <a:r>
              <a:rPr lang="he-IL" altLang="he-IL" sz="4800" b="1" dirty="0" smtClean="0"/>
              <a:t>בענן</a:t>
            </a:r>
          </a:p>
          <a:p>
            <a:pPr lvl="1"/>
            <a:endParaRPr lang="he-IL" altLang="he-IL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5018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92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e-IL" dirty="0" smtClean="0"/>
              <a:t>חיבור מאאוטלוק – </a:t>
            </a:r>
            <a:r>
              <a:rPr lang="en-US" dirty="0" smtClean="0"/>
              <a:t>Outlook Smile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47" y="1124744"/>
            <a:ext cx="7223010" cy="487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5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40893714"/>
              </p:ext>
            </p:extLst>
          </p:nvPr>
        </p:nvGraphicFramePr>
        <p:xfrm>
          <a:off x="1547664" y="1196164"/>
          <a:ext cx="592832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59" y="299047"/>
            <a:ext cx="8229600" cy="797013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חיבור קבצים</a:t>
            </a:r>
            <a:r>
              <a:rPr lang="en-US" dirty="0" smtClean="0"/>
              <a:t> </a:t>
            </a:r>
            <a:r>
              <a:rPr lang="he-IL" dirty="0" smtClean="0"/>
              <a:t> - </a:t>
            </a:r>
            <a:r>
              <a:rPr lang="en-US" dirty="0" smtClean="0"/>
              <a:t>File Smile</a:t>
            </a:r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42" y="995957"/>
            <a:ext cx="7710035" cy="498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40893714"/>
              </p:ext>
            </p:extLst>
          </p:nvPr>
        </p:nvGraphicFramePr>
        <p:xfrm>
          <a:off x="1547664" y="1196164"/>
          <a:ext cx="592832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59" y="299047"/>
            <a:ext cx="8229600" cy="797013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חיבור קבצים</a:t>
            </a:r>
            <a:r>
              <a:rPr lang="en-US" dirty="0" smtClean="0"/>
              <a:t> </a:t>
            </a:r>
            <a:r>
              <a:rPr lang="he-IL" dirty="0" smtClean="0"/>
              <a:t> - </a:t>
            </a:r>
            <a:r>
              <a:rPr lang="en-US" dirty="0" smtClean="0"/>
              <a:t>File Smile</a:t>
            </a: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538" y="1089069"/>
            <a:ext cx="3569641" cy="483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5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1547664" y="1196164"/>
          <a:ext cx="592832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55429"/>
            <a:ext cx="8229600" cy="797013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סריקת מסמכים</a:t>
            </a:r>
            <a:r>
              <a:rPr lang="he-IL" dirty="0"/>
              <a:t> </a:t>
            </a:r>
            <a:r>
              <a:rPr lang="he-IL" dirty="0" smtClean="0"/>
              <a:t>– </a:t>
            </a:r>
            <a:r>
              <a:rPr lang="en-US" dirty="0" smtClean="0"/>
              <a:t>File Smile</a:t>
            </a:r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72" y="908720"/>
            <a:ext cx="7956376" cy="513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9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97013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סריקת תעודות – </a:t>
            </a:r>
            <a:r>
              <a:rPr lang="en-US" dirty="0" smtClean="0"/>
              <a:t>Scan Smile</a:t>
            </a:r>
            <a:endParaRPr lang="he-I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492" y="908720"/>
            <a:ext cx="7045735" cy="513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1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97013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החתמת תעודות – </a:t>
            </a:r>
            <a:r>
              <a:rPr lang="en-US" dirty="0" smtClean="0"/>
              <a:t>Sign Smile</a:t>
            </a:r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090" y="1028574"/>
            <a:ext cx="687454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2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110</Words>
  <Application>Microsoft Office PowerPoint</Application>
  <PresentationFormat>On-screen Show (4:3)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Bree Serif</vt:lpstr>
      <vt:lpstr>Calibri</vt:lpstr>
      <vt:lpstr>Tipograf2</vt:lpstr>
      <vt:lpstr>Wingdings</vt:lpstr>
      <vt:lpstr>Office Theme</vt:lpstr>
      <vt:lpstr>חבילת חיבור נספחים לפריוריטי </vt:lpstr>
      <vt:lpstr>החבילה</vt:lpstr>
      <vt:lpstr>על מה ואיפה</vt:lpstr>
      <vt:lpstr>חיבור מאאוטלוק – Outlook Smile</vt:lpstr>
      <vt:lpstr>חיבור קבצים  - File Smile</vt:lpstr>
      <vt:lpstr>חיבור קבצים  - File Smile</vt:lpstr>
      <vt:lpstr>סריקת מסמכים – File Smile</vt:lpstr>
      <vt:lpstr>סריקת תעודות – Scan Smile</vt:lpstr>
      <vt:lpstr>החתמת תעודות – Sign Smile</vt:lpstr>
      <vt:lpstr>החתמת תעודות – Sign Smile</vt:lpstr>
      <vt:lpstr>חיבור מהטלפון – Mobile Smile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Cover 1</dc:title>
  <dc:creator>avihay haim</dc:creator>
  <cp:lastModifiedBy>Eyal Katz</cp:lastModifiedBy>
  <cp:revision>70</cp:revision>
  <dcterms:created xsi:type="dcterms:W3CDTF">2015-09-24T08:20:16Z</dcterms:created>
  <dcterms:modified xsi:type="dcterms:W3CDTF">2017-12-02T15:21:19Z</dcterms:modified>
</cp:coreProperties>
</file>